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317" r:id="rId2"/>
    <p:sldId id="318" r:id="rId3"/>
    <p:sldId id="319" r:id="rId4"/>
    <p:sldId id="320" r:id="rId5"/>
    <p:sldId id="325" r:id="rId6"/>
    <p:sldId id="309" r:id="rId7"/>
    <p:sldId id="266" r:id="rId8"/>
    <p:sldId id="265" r:id="rId9"/>
    <p:sldId id="268" r:id="rId10"/>
    <p:sldId id="269" r:id="rId11"/>
    <p:sldId id="270" r:id="rId12"/>
    <p:sldId id="271" r:id="rId13"/>
    <p:sldId id="310" r:id="rId14"/>
    <p:sldId id="311" r:id="rId15"/>
    <p:sldId id="274" r:id="rId16"/>
    <p:sldId id="272" r:id="rId17"/>
    <p:sldId id="283" r:id="rId18"/>
    <p:sldId id="273" r:id="rId19"/>
    <p:sldId id="276" r:id="rId20"/>
    <p:sldId id="277" r:id="rId21"/>
    <p:sldId id="284" r:id="rId22"/>
    <p:sldId id="290" r:id="rId23"/>
    <p:sldId id="278" r:id="rId24"/>
    <p:sldId id="281" r:id="rId25"/>
    <p:sldId id="314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5A06-0C22-4A20-82CE-55621C215F71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8916987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4022726" y="8916987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A0B8-77F8-46EA-9879-41E957A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80F1-6F2C-4FB8-A4DF-12129309325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AF60-0801-4536-A88E-7755580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l-GR" sz="4900" dirty="0"/>
              <a:t>Μου αρέσει πολύ αυτή η εικόνα!!!</a:t>
            </a:r>
            <a:br>
              <a:rPr lang="el-GR" sz="4900" dirty="0"/>
            </a:br>
            <a:r>
              <a:rPr lang="el-GR" sz="4900" dirty="0">
                <a:solidFill>
                  <a:srgbClr val="FF0000"/>
                </a:solidFill>
              </a:rPr>
              <a:t>Σας λέει κάτι για μένα;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44824"/>
            <a:ext cx="784887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Περίεργα γεγονότα</a:t>
            </a:r>
            <a:endParaRPr lang="en-US" sz="4900" dirty="0"/>
          </a:p>
        </p:txBody>
      </p:sp>
      <p:pic>
        <p:nvPicPr>
          <p:cNvPr id="1026" name="Picture 2" descr="C:\Users\George\Desktop\παρουσιαση γιασεμια\4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1739106"/>
            <a:ext cx="34956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4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Θλιβερά γεγονότα</a:t>
            </a:r>
            <a:endParaRPr lang="en-US" sz="4900" dirty="0"/>
          </a:p>
        </p:txBody>
      </p:sp>
      <p:pic>
        <p:nvPicPr>
          <p:cNvPr id="2050" name="Picture 2" descr="C:\Users\George\Desktop\παρουσιαση γιασεμια\θλιβερο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63" y="1484783"/>
            <a:ext cx="5464257" cy="50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Εντυπωσιακά</a:t>
            </a:r>
            <a:endParaRPr lang="en-US" sz="4900" dirty="0"/>
          </a:p>
        </p:txBody>
      </p:sp>
      <p:pic>
        <p:nvPicPr>
          <p:cNvPr id="3074" name="Picture 2" descr="C:\Users\George\Desktop\παρουσιαση γιασεμια\5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38395"/>
            <a:ext cx="5040559" cy="49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8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Χαρούμενα γεγονότα</a:t>
            </a:r>
            <a:endParaRPr lang="en-US" sz="4900" dirty="0"/>
          </a:p>
        </p:txBody>
      </p:sp>
      <p:pic>
        <p:nvPicPr>
          <p:cNvPr id="3" name="Picture 2" descr="C:\Users\George\Desktop\παρουσιαση γιασεμια\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44824"/>
            <a:ext cx="47244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Ορθογώνιο 4"/>
          <p:cNvSpPr/>
          <p:nvPr/>
        </p:nvSpPr>
        <p:spPr>
          <a:xfrm>
            <a:off x="6300192" y="1844824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Πάμε να φτιάξουμε την ιστορία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dirty="0"/>
              <a:t>το διαβολάκι ο Αλέξανδρος</a:t>
            </a:r>
          </a:p>
          <a:p>
            <a:r>
              <a:rPr lang="el-GR" dirty="0"/>
              <a:t>διευθύντρια</a:t>
            </a:r>
          </a:p>
          <a:p>
            <a:r>
              <a:rPr lang="el-GR" dirty="0"/>
              <a:t>έρημο σπίτι</a:t>
            </a:r>
          </a:p>
          <a:p>
            <a:r>
              <a:rPr lang="el-GR" dirty="0"/>
              <a:t>δυστύχημα </a:t>
            </a:r>
          </a:p>
          <a:p>
            <a:r>
              <a:rPr lang="el-GR" dirty="0"/>
              <a:t>νύχτα</a:t>
            </a:r>
          </a:p>
          <a:p>
            <a:r>
              <a:rPr lang="el-GR" dirty="0"/>
              <a:t>γιασεμιά</a:t>
            </a:r>
          </a:p>
          <a:p>
            <a:r>
              <a:rPr lang="el-GR" dirty="0"/>
              <a:t>κλέφτες</a:t>
            </a:r>
          </a:p>
          <a:p>
            <a:r>
              <a:rPr lang="el-GR" dirty="0"/>
              <a:t>αστυνομικός </a:t>
            </a:r>
          </a:p>
          <a:p>
            <a:r>
              <a:rPr lang="el-GR" dirty="0" err="1"/>
              <a:t>Μπίλι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5652120" y="2060848"/>
            <a:ext cx="3240360" cy="3816424"/>
          </a:xfrm>
          <a:prstGeom prst="wedgeRectCallout">
            <a:avLst>
              <a:gd name="adj1" fmla="val -17156"/>
              <a:gd name="adj2" fmla="val 502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196752"/>
            <a:ext cx="3707904" cy="3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διαβολάκι και μισό </a:t>
            </a:r>
            <a:r>
              <a:rPr lang="el-GR" sz="3200" dirty="0"/>
              <a:t>(σελ. 7)</a:t>
            </a:r>
            <a:endParaRPr lang="en-US" sz="3200" dirty="0"/>
          </a:p>
        </p:txBody>
      </p:sp>
      <p:pic>
        <p:nvPicPr>
          <p:cNvPr id="6146" name="Picture 2" descr="C:\Users\George\Desktop\ΓΙΑΣΕΜΙΑ\εικονογρφσ τελικη\ΟΛΟΚΛΗΡΗ Νο 1 ιντερνετ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4140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8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l-GR" dirty="0"/>
              <a:t>Τι κρυβόταν πίσω από τις κλειστές κουρτίνες; </a:t>
            </a:r>
            <a:r>
              <a:rPr lang="el-GR" sz="3200" dirty="0"/>
              <a:t>(Διαβάζω σελ. 13)</a:t>
            </a:r>
            <a:endParaRPr lang="en-US" sz="3200" dirty="0"/>
          </a:p>
        </p:txBody>
      </p:sp>
      <p:pic>
        <p:nvPicPr>
          <p:cNvPr id="4098" name="Picture 2" descr="C:\Users\George\Desktop\ΓΙΑΣΕΜΙΑ\εικονογρφσ τελικη\ΟΛΟΚΛΗΡΗ Νο 2 ιντερνετ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960440" cy="54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6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 όμως ο παππούς γνώριζε </a:t>
            </a:r>
            <a:r>
              <a:rPr lang="el-GR" sz="3200" dirty="0"/>
              <a:t>(σελ. 31)</a:t>
            </a:r>
            <a:endParaRPr lang="en-US" sz="3200" dirty="0"/>
          </a:p>
        </p:txBody>
      </p:sp>
      <p:pic>
        <p:nvPicPr>
          <p:cNvPr id="1026" name="Picture 2" descr="C:\Users\George\Desktop\ΓΙΑΣΕΜΙΑ\εικονογρφσ τελικη\ΟΛΟΚΛΗΡΗ Νο 4 ιντερνετ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8574"/>
            <a:ext cx="4196199" cy="57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8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αστυνομία κάνει ανακρίσεις </a:t>
            </a:r>
            <a:br>
              <a:rPr lang="el-GR" dirty="0"/>
            </a:br>
            <a:r>
              <a:rPr lang="el-GR" sz="3200" dirty="0"/>
              <a:t>(Διαβάζω σελ. 52)</a:t>
            </a:r>
            <a:endParaRPr lang="en-US" sz="3200" dirty="0"/>
          </a:p>
        </p:txBody>
      </p:sp>
      <p:pic>
        <p:nvPicPr>
          <p:cNvPr id="5122" name="Picture 2" descr="C:\Users\George\Desktop\ΓΙΑΣΕΜΙΑ\εικονογρφσ τελικη\ΟΛΟΚΛΗΡΗ Νο 7 ιντερνετ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48471" cy="57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8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Μπίλι</a:t>
            </a:r>
            <a:r>
              <a:rPr lang="el-GR" dirty="0"/>
              <a:t> </a:t>
            </a:r>
            <a:r>
              <a:rPr lang="el-GR" sz="3200" dirty="0"/>
              <a:t>(σελ. 57)</a:t>
            </a:r>
            <a:endParaRPr lang="en-US" sz="3200" dirty="0"/>
          </a:p>
        </p:txBody>
      </p:sp>
      <p:pic>
        <p:nvPicPr>
          <p:cNvPr id="7170" name="Picture 2" descr="C:\Users\George\Desktop\ΓΙΑΣΕΜΙΑ\εικονογρφσ τελικη\ΜΙΣΗ Νο 6 ιντερνετ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9136"/>
            <a:ext cx="7464652" cy="54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1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Όταν ήμουν παιδί</a:t>
            </a:r>
            <a:endParaRPr lang="en-US" sz="4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12" y="1417638"/>
            <a:ext cx="5184576" cy="51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676400" y="6019800"/>
            <a:ext cx="5562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Παγωμένη εικόνα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2881"/>
            <a:ext cx="7593492" cy="56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Κάνετε όποιον ήρωα θέλετε</a:t>
            </a:r>
            <a:endParaRPr lang="en-US" dirty="0"/>
          </a:p>
        </p:txBody>
      </p:sp>
      <p:pic>
        <p:nvPicPr>
          <p:cNvPr id="2050" name="Picture 2" descr="C:\Users\George\Desktop\ΓΙΑΣΕΜΙΑ\εικονογρφσ τελικη\ΟΛΟΚΛΗΡΗ Νο 3 ιντερνετ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8579"/>
            <a:ext cx="4137603" cy="56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Κάνετε όποιον ήρωα θέλετε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120886"/>
            <a:ext cx="4218109" cy="57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Ένας γρίφος: Γιατί είχε βάλει ανάποδα τους τενεκέδες; </a:t>
            </a:r>
            <a:r>
              <a:rPr lang="el-GR" sz="3600" dirty="0"/>
              <a:t>(σελ.87)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721"/>
            <a:ext cx="9070005" cy="54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θα ήθελα να ρωτήσω </a:t>
            </a:r>
            <a:r>
              <a:rPr lang="el-GR"/>
              <a:t>τη συγγραφέα;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48691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0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Ελάτε να ζήσουμε περιπέτειες, να λύσουμε μυστήρια, να γελάσουμε!!!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9" y="1385392"/>
            <a:ext cx="915301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Απολαμβάνω να «κτίζω» τους δικούς μου κόσμους!!!</a:t>
            </a:r>
            <a:endParaRPr lang="en-US" sz="49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560840" cy="37939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7" y="2132856"/>
            <a:ext cx="7658623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43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Απολαμβάνω να δημιουργώ τους δικούς μου ήρωες!!!</a:t>
            </a:r>
            <a:endParaRPr lang="en-US" sz="4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8" y="1844824"/>
            <a:ext cx="763310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3600" dirty="0"/>
            </a:br>
            <a:r>
              <a:rPr lang="el-GR" dirty="0"/>
              <a:t>Με το «μαγικό μου ραβδί» προσπαθώ ν’ αλλάξω </a:t>
            </a:r>
            <a:r>
              <a:rPr lang="el-GR" dirty="0">
                <a:solidFill>
                  <a:srgbClr val="FF0000"/>
                </a:solidFill>
              </a:rPr>
              <a:t>τα στραβά και τα ανάποδα</a:t>
            </a:r>
            <a:r>
              <a:rPr lang="el-GR" dirty="0"/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96" y="2060848"/>
            <a:ext cx="5557807" cy="49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164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Ποιο νέο βιβλίο θα παρουσιάσουμε;</a:t>
            </a:r>
            <a:endParaRPr lang="en-US" sz="4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</a:t>
            </a:r>
          </a:p>
          <a:p>
            <a:endParaRPr lang="el-GR" dirty="0"/>
          </a:p>
          <a:p>
            <a:r>
              <a:rPr lang="el-GR" dirty="0"/>
              <a:t>			</a:t>
            </a:r>
            <a:endParaRPr lang="en-US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837928" y="3735709"/>
            <a:ext cx="2736304" cy="1152128"/>
          </a:xfrm>
          <a:prstGeom prst="wedgeRectCallout">
            <a:avLst>
              <a:gd name="adj1" fmla="val -18565"/>
              <a:gd name="adj2" fmla="val 5116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στον</a:t>
            </a:r>
            <a:endParaRPr lang="en-US" sz="4800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2833124" y="5368640"/>
            <a:ext cx="3264431" cy="1152128"/>
          </a:xfrm>
          <a:prstGeom prst="wedgeRectCallout">
            <a:avLst>
              <a:gd name="adj1" fmla="val -18565"/>
              <a:gd name="adj2" fmla="val 5116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γιασεμιά;</a:t>
            </a:r>
            <a:endParaRPr lang="en-US" sz="4800" dirty="0"/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4932040" y="3886417"/>
            <a:ext cx="3247798" cy="1152128"/>
          </a:xfrm>
          <a:prstGeom prst="wedgeRectCallout">
            <a:avLst>
              <a:gd name="adj1" fmla="val -16983"/>
              <a:gd name="adj2" fmla="val 4759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Υπάρχουν</a:t>
            </a:r>
            <a:endParaRPr lang="en-US" sz="4800" dirty="0"/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179512" y="2325171"/>
            <a:ext cx="3744416" cy="1152128"/>
          </a:xfrm>
          <a:prstGeom prst="wedgeRectCallout">
            <a:avLst>
              <a:gd name="adj1" fmla="val -18565"/>
              <a:gd name="adj2" fmla="val 5116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Παράδεισο</a:t>
            </a:r>
            <a:endParaRPr lang="en-US" sz="4800" dirty="0"/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716016" y="2463397"/>
            <a:ext cx="2872882" cy="1152128"/>
          </a:xfrm>
          <a:prstGeom prst="wedgeRectCallout">
            <a:avLst>
              <a:gd name="adj1" fmla="val -18208"/>
              <a:gd name="adj2" fmla="val 4759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άσπρα</a:t>
            </a:r>
            <a:endParaRPr lang="en-US" sz="4800" dirty="0"/>
          </a:p>
        </p:txBody>
      </p:sp>
      <p:sp>
        <p:nvSpPr>
          <p:cNvPr id="9" name="Ορθογώνιο 8"/>
          <p:cNvSpPr/>
          <p:nvPr/>
        </p:nvSpPr>
        <p:spPr>
          <a:xfrm>
            <a:off x="467544" y="3573016"/>
            <a:ext cx="360040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l-GR" sz="4900" dirty="0"/>
              <a:t>Τι αισθήματα μας προκαλεί ο τίτλος;</a:t>
            </a:r>
            <a:endParaRPr lang="en-US" sz="4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12" y="1916832"/>
            <a:ext cx="5013176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Παρατηρούμε το εξώφυλλο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8" y="1196752"/>
            <a:ext cx="426580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9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ιστορία είναι όπως ένα </a:t>
            </a:r>
            <a:r>
              <a:rPr lang="el-GR" dirty="0" err="1"/>
              <a:t>παζλ</a:t>
            </a:r>
            <a:endParaRPr lang="en-US" dirty="0"/>
          </a:p>
        </p:txBody>
      </p:sp>
      <p:pic>
        <p:nvPicPr>
          <p:cNvPr id="4098" name="Picture 2" descr="C:\Users\George\Desktop\Screenshot (9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29746"/>
            <a:ext cx="4924721" cy="56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216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 Μου αρέσει πολύ αυτή η εικόνα!!! Σας λέει κάτι για μένα;</vt:lpstr>
      <vt:lpstr> Όταν ήμουν παιδί</vt:lpstr>
      <vt:lpstr> Απολαμβάνω να «κτίζω» τους δικούς μου κόσμους!!!</vt:lpstr>
      <vt:lpstr> Απολαμβάνω να δημιουργώ τους δικούς μου ήρωες!!!</vt:lpstr>
      <vt:lpstr> Με το «μαγικό μου ραβδί» προσπαθώ ν’ αλλάξω τα στραβά και τα ανάποδα…</vt:lpstr>
      <vt:lpstr> Ποιο νέο βιβλίο θα παρουσιάσουμε;</vt:lpstr>
      <vt:lpstr> Τι αισθήματα μας προκαλεί ο τίτλος;</vt:lpstr>
      <vt:lpstr>Παρατηρούμε το εξώφυλλο</vt:lpstr>
      <vt:lpstr>Μια ιστορία είναι όπως ένα παζλ</vt:lpstr>
      <vt:lpstr> Περίεργα γεγονότα</vt:lpstr>
      <vt:lpstr> Θλιβερά γεγονότα</vt:lpstr>
      <vt:lpstr> Εντυπωσιακά</vt:lpstr>
      <vt:lpstr> Χαρούμενα γεγονότα</vt:lpstr>
      <vt:lpstr>Πάμε να φτιάξουμε την ιστορία</vt:lpstr>
      <vt:lpstr>Ένα διαβολάκι και μισό (σελ. 7)</vt:lpstr>
      <vt:lpstr>Τι κρυβόταν πίσω από τις κλειστές κουρτίνες; (Διαβάζω σελ. 13)</vt:lpstr>
      <vt:lpstr>Κι όμως ο παππούς γνώριζε (σελ. 31)</vt:lpstr>
      <vt:lpstr>Η αστυνομία κάνει ανακρίσεις  (Διαβάζω σελ. 52)</vt:lpstr>
      <vt:lpstr>Ο Μπίλι (σελ. 57)</vt:lpstr>
      <vt:lpstr>Παγωμένη εικόνα</vt:lpstr>
      <vt:lpstr>Κάνετε όποιον ήρωα θέλετε</vt:lpstr>
      <vt:lpstr>Κάνετε όποιον ήρωα θέλετε</vt:lpstr>
      <vt:lpstr>Ένας γρίφος: Γιατί είχε βάλει ανάποδα τους τενεκέδες; (σελ.87)</vt:lpstr>
      <vt:lpstr>Τι θα ήθελα να ρωτήσω τη συγγραφέα;</vt:lpstr>
      <vt:lpstr>Ελάτε να ζήσουμε περιπέτειες, να λύσουμε μυστήρια, να γελάσουμε!!!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Ελάτε να αλλάξουμε τον κόσμο!!!</dc:title>
  <dc:creator>George</dc:creator>
  <cp:lastModifiedBy>Maria Pieri Stasinou</cp:lastModifiedBy>
  <cp:revision>67</cp:revision>
  <cp:lastPrinted>2023-01-15T17:05:19Z</cp:lastPrinted>
  <dcterms:created xsi:type="dcterms:W3CDTF">2022-10-24T12:57:26Z</dcterms:created>
  <dcterms:modified xsi:type="dcterms:W3CDTF">2023-08-26T18:26:48Z</dcterms:modified>
</cp:coreProperties>
</file>